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3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34E033-B279-9E9A-97C2-DC69AC5768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D6513F-B983-492F-B072-77DCFA046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0AD8CB-0FBA-3DE3-254C-887C39ABF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917530-CF94-D0F6-01E5-70EB6EA78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BFD65E-A0F8-8BB3-679E-2B2DF0F25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24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A787B2-545C-B482-0EBC-BFD6E24C5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6AD95D3-4245-FF5F-2749-3B58B7495B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251A15-5509-D824-42F5-0B33FD3EE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7E4453-709C-7383-B645-6C1DBC809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6E0741-A241-5653-7917-C4ABC8C83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5665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DBC4CBA-B177-6CF4-D601-F9958BCCD9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0E41790-D3A7-7923-3265-1DE1ED34C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BC7062-E85E-FC64-20D7-94A1EF849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CE8F78-2CEC-0990-8A4F-99A1A0DDD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0A5B582-ACB0-0E93-6A10-A18B6461C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192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513308-F207-F9B0-F8D6-A39655BC8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FA6567-AA38-5E63-6B51-1B09D0585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865753-5562-70E9-C3EA-DA4B61DF5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B5CBF8-9A7B-EFC8-19FE-97FDB0782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FE274D-C005-3D4C-9BA4-FD8DF8C2C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9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92CC2F-E2D2-F595-62B4-1FBCF7FC8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1414214-878E-5E4B-E8A8-FB8763FBC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B10E2C-E746-D73E-F17F-F2DB67097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90107E-C593-8B09-EAA6-BFC3B273A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1D7C0E-8C2E-6374-B2C5-FBC7303F3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884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AD5E0E-BD75-21A8-5351-65EC771E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363627-D4E0-A4B5-90B9-7DD32531C5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152A011-E24C-416C-D7BC-F3A5D826D8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7E78A1-2654-5174-37BA-DEC9AD1BC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986D6CE-BB38-ABA5-CFEF-DC050AAF4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71D29E2-1999-9BD4-0F39-103EF00F6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798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3BDE27-F8EA-01B6-D06F-B93150E33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376E51-938E-57D4-3740-6A9C70F3B1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32C1272-3FB1-564A-98A7-7902FF6F0A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BD5C9B6-4A57-BA73-7151-BDBC71DFA1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2679D86-3A4E-CFE1-5BA3-DE0F8A9F70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0B217A7-5A7B-D0ED-2916-C822C75FA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0CB3159-9631-2B07-6FC0-6296C4012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4970BD9-2E54-F179-13D6-4274B96A2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65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5D5D5D-5BAA-14F7-1EE9-8A0F2AF87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D8BB7C3-00D2-48D0-A854-D896ACA55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9E4A393-64DE-AEA3-7E02-79829B4AC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07C96E-4A10-1368-FB2A-CDDF64380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119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ACCF120-208D-1E32-C22D-94FB68891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341C75-41B4-CF57-734F-3DBA417E3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B0480FF-95F8-E56C-5030-A29BC00E7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54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B5AED4-C7CF-3C89-471C-B3978654C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1A7B43-B36B-7407-B9B0-1D97778B4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D87709-6843-08DC-CF19-555F4021A3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7F8038-F7A0-4268-D419-70F351B3F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5D59F5A-6A98-7F88-4D99-4AF636521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29973C1-9194-9908-8C3B-A8085EA9D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06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16A6F3-344B-B7CB-4B28-41DDFDEB6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72F1268-C6FB-E8B5-2FFD-9D1DDE1F6B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F33433-3758-B7CE-45AD-921E32895D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B37A7F3-F149-D1D1-F539-BD4130387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871532-6EB9-8007-BB1C-E524CE708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7E18BE3-055B-2CCE-7EDF-41AE3DF02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104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BCFB860-01E2-7944-7851-BE81A4F58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47C26-C77D-DE61-7D1E-A465751C0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129E59-428D-F18E-BE25-BA7733BBB5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45CAB8-7CCD-43A4-8DFC-3B11D5D91853}" type="datetimeFigureOut">
              <a:rPr lang="fr-FR" smtClean="0"/>
              <a:t>03/04/2024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AA81AE-3A0C-74E5-5DE1-8EE24C3EB7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9CA839-FD93-8FFC-09A6-FEC7535C3B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FA8712-700F-46A4-BAD8-FA779E21B2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7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EC8E3F-617B-24B2-786B-ECE649656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05928"/>
            <a:ext cx="9144000" cy="2291987"/>
          </a:xfrm>
        </p:spPr>
        <p:txBody>
          <a:bodyPr>
            <a:normAutofit/>
          </a:bodyPr>
          <a:lstStyle/>
          <a:p>
            <a:r>
              <a:rPr lang="fr-FR" sz="8000" b="1" dirty="0"/>
              <a:t>CFG</a:t>
            </a:r>
            <a:br>
              <a:rPr lang="fr-FR" dirty="0"/>
            </a:br>
            <a:r>
              <a:rPr lang="fr-FR" sz="4800" dirty="0"/>
              <a:t>épreuve orale du jeudi 13 juin 2024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DF3D78-68CF-ACE2-32A8-E7D3F402E0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60086"/>
            <a:ext cx="9144000" cy="1933938"/>
          </a:xfrm>
        </p:spPr>
        <p:txBody>
          <a:bodyPr/>
          <a:lstStyle/>
          <a:p>
            <a:pPr algn="l"/>
            <a:r>
              <a:rPr lang="fr-FR" dirty="0"/>
              <a:t>- Écrire le nom de l’entreprise/de l’établissement</a:t>
            </a:r>
          </a:p>
          <a:p>
            <a:pPr algn="l"/>
            <a:r>
              <a:rPr lang="fr-FR" dirty="0"/>
              <a:t>- Mettre une photo/un logo (représentatif du stage présenté)</a:t>
            </a:r>
          </a:p>
        </p:txBody>
      </p:sp>
    </p:spTree>
    <p:extLst>
      <p:ext uri="{BB962C8B-B14F-4D97-AF65-F5344CB8AC3E}">
        <p14:creationId xmlns:p14="http://schemas.microsoft.com/office/powerpoint/2010/main" val="467333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8A62EC-796C-E6DF-BCDC-7791BBB13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b="1" dirty="0"/>
              <a:t>SOMMAIRE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AD8AB7-436B-1B12-C92E-47B9BEE31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7241"/>
            <a:ext cx="10515600" cy="4179721"/>
          </a:xfrm>
        </p:spPr>
        <p:txBody>
          <a:bodyPr>
            <a:normAutofit/>
          </a:bodyPr>
          <a:lstStyle/>
          <a:p>
            <a:r>
              <a:rPr lang="fr-FR" sz="3200" dirty="0"/>
              <a:t>1) Mon identité</a:t>
            </a:r>
          </a:p>
          <a:p>
            <a:r>
              <a:rPr lang="fr-FR" sz="3200" dirty="0"/>
              <a:t>2) Mon expérience professionnelle</a:t>
            </a:r>
          </a:p>
          <a:p>
            <a:r>
              <a:rPr lang="fr-FR" sz="3200" dirty="0"/>
              <a:t>3) Mon stage</a:t>
            </a:r>
          </a:p>
          <a:p>
            <a:r>
              <a:rPr lang="fr-FR" sz="3200" dirty="0"/>
              <a:t>4) Mon organisation pendant le stage</a:t>
            </a:r>
          </a:p>
          <a:p>
            <a:r>
              <a:rPr lang="fr-FR" sz="3200" dirty="0"/>
              <a:t>5) Mes activités</a:t>
            </a:r>
          </a:p>
          <a:p>
            <a:r>
              <a:rPr lang="fr-FR" sz="3200" dirty="0"/>
              <a:t>6) Ma réflexion personnelle</a:t>
            </a:r>
          </a:p>
          <a:p>
            <a:r>
              <a:rPr lang="fr-FR" sz="3200" dirty="0"/>
              <a:t>7) Mon projet d’orientation </a:t>
            </a:r>
          </a:p>
        </p:txBody>
      </p:sp>
    </p:spTree>
    <p:extLst>
      <p:ext uri="{BB962C8B-B14F-4D97-AF65-F5344CB8AC3E}">
        <p14:creationId xmlns:p14="http://schemas.microsoft.com/office/powerpoint/2010/main" val="3850832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1E6BC7-DEF6-9FB3-3045-A14497757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b="1" dirty="0"/>
              <a:t>MON IDENTITÉ</a:t>
            </a:r>
            <a:endParaRPr lang="fr-FR" sz="5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4E83EC-5A82-84C1-888F-488F188C0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2357"/>
            <a:ext cx="10515600" cy="3754605"/>
          </a:xfrm>
        </p:spPr>
        <p:txBody>
          <a:bodyPr/>
          <a:lstStyle/>
          <a:p>
            <a:r>
              <a:rPr lang="fr-FR" sz="3200" dirty="0"/>
              <a:t>- mon état civil</a:t>
            </a:r>
          </a:p>
          <a:p>
            <a:r>
              <a:rPr lang="fr-FR" sz="3200" dirty="0"/>
              <a:t>- mon parcours scolaire</a:t>
            </a:r>
          </a:p>
          <a:p>
            <a:r>
              <a:rPr lang="fr-FR" sz="3200" dirty="0"/>
              <a:t>- mes centres d’intérêt</a:t>
            </a:r>
          </a:p>
          <a:p>
            <a:r>
              <a:rPr lang="fr-FR" sz="3200" dirty="0"/>
              <a:t>- mes qualités/mes défauts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0129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EF8D83-F2C5-FC29-FD36-CFD4871F8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MON EXPÉRIENCE PROFESSIONNELLE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AE99D99-3BBB-FD32-4FEF-D99029DD9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3811"/>
            <a:ext cx="10515600" cy="3963152"/>
          </a:xfrm>
        </p:spPr>
        <p:txBody>
          <a:bodyPr>
            <a:normAutofit/>
          </a:bodyPr>
          <a:lstStyle/>
          <a:p>
            <a:r>
              <a:rPr lang="fr-FR" sz="3200" dirty="0"/>
              <a:t>- Les ateliers au collège</a:t>
            </a:r>
          </a:p>
          <a:p>
            <a:r>
              <a:rPr lang="fr-FR" sz="3200" dirty="0"/>
              <a:t>- Les visites d’entreprises/établissements : date, nom, métiers observés</a:t>
            </a:r>
          </a:p>
          <a:p>
            <a:r>
              <a:rPr lang="fr-FR" sz="3200" dirty="0"/>
              <a:t>- Les stages effectués : nature des stages (initiation/ application), domaine, activité principale, métier observé, date et durée des stages</a:t>
            </a:r>
          </a:p>
        </p:txBody>
      </p:sp>
    </p:spTree>
    <p:extLst>
      <p:ext uri="{BB962C8B-B14F-4D97-AF65-F5344CB8AC3E}">
        <p14:creationId xmlns:p14="http://schemas.microsoft.com/office/powerpoint/2010/main" val="3438200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0BCB01-A388-6E11-B291-86ECAD278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b="1" dirty="0"/>
              <a:t>MON STAGE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243A7B-F006-F470-31C1-A21DAD953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3200" u="sng" dirty="0"/>
              <a:t>Présentation de l’entreprise</a:t>
            </a:r>
            <a:r>
              <a:rPr lang="fr-FR" sz="3200" dirty="0"/>
              <a:t> : </a:t>
            </a:r>
          </a:p>
          <a:p>
            <a:pPr>
              <a:buFontTx/>
              <a:buChar char="-"/>
            </a:pPr>
            <a:r>
              <a:rPr lang="fr-FR" sz="3200" dirty="0"/>
              <a:t>Nom </a:t>
            </a:r>
          </a:p>
          <a:p>
            <a:pPr>
              <a:buFontTx/>
              <a:buChar char="-"/>
            </a:pPr>
            <a:r>
              <a:rPr lang="fr-FR" sz="3200" dirty="0"/>
              <a:t>Lieu </a:t>
            </a:r>
          </a:p>
          <a:p>
            <a:pPr>
              <a:buFontTx/>
              <a:buChar char="-"/>
            </a:pPr>
            <a:r>
              <a:rPr lang="fr-FR" sz="3200" dirty="0"/>
              <a:t>Secteur économique</a:t>
            </a:r>
          </a:p>
          <a:p>
            <a:pPr>
              <a:buFontTx/>
              <a:buChar char="-"/>
            </a:pPr>
            <a:r>
              <a:rPr lang="fr-FR" sz="3200" dirty="0"/>
              <a:t>Secteur d’activité : activité principale de l’entreprise et métier observé</a:t>
            </a:r>
          </a:p>
          <a:p>
            <a:pPr>
              <a:buFontTx/>
              <a:buChar char="-"/>
            </a:pPr>
            <a:r>
              <a:rPr lang="fr-FR" sz="3200" dirty="0"/>
              <a:t>Secteur d’appartenance</a:t>
            </a:r>
          </a:p>
          <a:p>
            <a:pPr>
              <a:buFontTx/>
              <a:buChar char="-"/>
            </a:pPr>
            <a:r>
              <a:rPr lang="fr-FR" sz="3200" dirty="0"/>
              <a:t>Taille de l’entreprise</a:t>
            </a:r>
          </a:p>
        </p:txBody>
      </p:sp>
    </p:spTree>
    <p:extLst>
      <p:ext uri="{BB962C8B-B14F-4D97-AF65-F5344CB8AC3E}">
        <p14:creationId xmlns:p14="http://schemas.microsoft.com/office/powerpoint/2010/main" val="212420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1684AA-B739-015D-331E-64A48EA50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MON ORGANISATION PENDANT LE STAGE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4A6098-C6C2-290D-0BCB-A5BE20038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9853"/>
            <a:ext cx="10515600" cy="3947110"/>
          </a:xfrm>
        </p:spPr>
        <p:txBody>
          <a:bodyPr/>
          <a:lstStyle/>
          <a:p>
            <a:r>
              <a:rPr lang="fr-FR" dirty="0"/>
              <a:t>- </a:t>
            </a:r>
            <a:r>
              <a:rPr lang="fr-FR" sz="3200" dirty="0"/>
              <a:t>Mes horaires</a:t>
            </a:r>
          </a:p>
          <a:p>
            <a:r>
              <a:rPr lang="fr-FR" sz="3200" dirty="0"/>
              <a:t>- Les moyens de transport utilisés</a:t>
            </a:r>
          </a:p>
          <a:p>
            <a:r>
              <a:rPr lang="fr-FR" sz="3200" dirty="0"/>
              <a:t>- Les repas</a:t>
            </a:r>
          </a:p>
          <a:p>
            <a:r>
              <a:rPr lang="fr-FR" sz="3200" dirty="0"/>
              <a:t>- Ma tenue professionnelle</a:t>
            </a:r>
          </a:p>
          <a:p>
            <a:r>
              <a:rPr lang="fr-FR" sz="3200" dirty="0"/>
              <a:t>- Hygiène et sécurité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5271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9B4DFF-92B3-25F2-B71B-7BB7B1996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b="1" dirty="0"/>
              <a:t>MES ACTIVITÉS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C880AF-3E79-A5D4-9726-078D3DF16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2567"/>
            <a:ext cx="10515600" cy="3674395"/>
          </a:xfrm>
        </p:spPr>
        <p:txBody>
          <a:bodyPr/>
          <a:lstStyle/>
          <a:p>
            <a:endParaRPr lang="fr-FR" dirty="0"/>
          </a:p>
          <a:p>
            <a:r>
              <a:rPr lang="fr-FR" sz="3200" dirty="0"/>
              <a:t>- Tâches effectuées</a:t>
            </a:r>
          </a:p>
          <a:p>
            <a:endParaRPr lang="fr-FR" sz="3200" dirty="0"/>
          </a:p>
          <a:p>
            <a:r>
              <a:rPr lang="fr-FR" sz="3200" dirty="0"/>
              <a:t>- Matériaux/Outils/Machines utilisées</a:t>
            </a:r>
          </a:p>
        </p:txBody>
      </p:sp>
    </p:spTree>
    <p:extLst>
      <p:ext uri="{BB962C8B-B14F-4D97-AF65-F5344CB8AC3E}">
        <p14:creationId xmlns:p14="http://schemas.microsoft.com/office/powerpoint/2010/main" val="1746649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42EC69-6F58-24A6-43B3-D23B4050F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b="1" dirty="0"/>
              <a:t>RÉFLEXION PERSONNELLE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B14B3F-F4B7-FD72-A625-39E25A036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u="sng" dirty="0"/>
              <a:t>Concernant</a:t>
            </a:r>
            <a:r>
              <a:rPr lang="fr-FR" dirty="0"/>
              <a:t> :</a:t>
            </a:r>
          </a:p>
          <a:p>
            <a:r>
              <a:rPr lang="fr-FR" dirty="0"/>
              <a:t>- le travail</a:t>
            </a:r>
          </a:p>
          <a:p>
            <a:r>
              <a:rPr lang="fr-FR" dirty="0"/>
              <a:t>- les conditions de stage</a:t>
            </a:r>
          </a:p>
          <a:p>
            <a:r>
              <a:rPr lang="fr-FR" dirty="0"/>
              <a:t>- l’ambiance dans l’entreprise</a:t>
            </a:r>
          </a:p>
          <a:p>
            <a:r>
              <a:rPr lang="fr-FR" dirty="0"/>
              <a:t>- mes relations dans l’entreprise</a:t>
            </a:r>
          </a:p>
          <a:p>
            <a:r>
              <a:rPr lang="fr-FR" dirty="0"/>
              <a:t>- mon intérêt pour ce stage</a:t>
            </a:r>
          </a:p>
          <a:p>
            <a:r>
              <a:rPr lang="fr-FR" dirty="0"/>
              <a:t>- mes impressions : mes difficultés, mes déceptions / mes réussites, ce que j’ai aimé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6841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5CA027-AD35-FBD2-AD34-659BB5DB2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b="1" dirty="0"/>
              <a:t>MON PROJET D’ORIENTATION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370BD6-0D0B-CB52-2E81-2B2FC00C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571"/>
            <a:ext cx="10515600" cy="4694392"/>
          </a:xfrm>
        </p:spPr>
        <p:txBody>
          <a:bodyPr/>
          <a:lstStyle/>
          <a:p>
            <a:endParaRPr lang="fr-FR" dirty="0"/>
          </a:p>
          <a:p>
            <a:r>
              <a:rPr lang="fr-FR" sz="3200" dirty="0"/>
              <a:t>Exposer l’état de sa réflexion par rapport à son projet d’orientation post 3</a:t>
            </a:r>
            <a:r>
              <a:rPr lang="fr-FR" sz="3200" baseline="30000" dirty="0"/>
              <a:t>ème</a:t>
            </a:r>
            <a:r>
              <a:rPr lang="fr-FR" sz="3200" dirty="0"/>
              <a:t> :</a:t>
            </a:r>
          </a:p>
          <a:p>
            <a:r>
              <a:rPr lang="fr-FR" sz="3200" dirty="0"/>
              <a:t>   - démarches effectuées pour l’orientation</a:t>
            </a:r>
          </a:p>
          <a:p>
            <a:r>
              <a:rPr lang="fr-FR" sz="3200" dirty="0"/>
              <a:t>   - métier souhaité</a:t>
            </a:r>
          </a:p>
          <a:p>
            <a:r>
              <a:rPr lang="fr-FR" sz="3200" dirty="0"/>
              <a:t>   - diplômes requis</a:t>
            </a:r>
          </a:p>
          <a:p>
            <a:r>
              <a:rPr lang="fr-FR" sz="3200" dirty="0"/>
              <a:t>   </a:t>
            </a:r>
            <a:r>
              <a:rPr lang="fr-FR" sz="2800" dirty="0"/>
              <a:t>- vœux d’orientation, voie(scolaire/apprentissage), lieux</a:t>
            </a:r>
          </a:p>
          <a:p>
            <a:r>
              <a:rPr lang="fr-FR" sz="3200" dirty="0"/>
              <a:t>   - avenir professionnel</a:t>
            </a:r>
          </a:p>
        </p:txBody>
      </p:sp>
    </p:spTree>
    <p:extLst>
      <p:ext uri="{BB962C8B-B14F-4D97-AF65-F5344CB8AC3E}">
        <p14:creationId xmlns:p14="http://schemas.microsoft.com/office/powerpoint/2010/main" val="6972118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286</Words>
  <Application>Microsoft Office PowerPoint</Application>
  <PresentationFormat>Grand écran</PresentationFormat>
  <Paragraphs>55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Thème Office</vt:lpstr>
      <vt:lpstr>CFG épreuve orale du jeudi 13 juin 2024</vt:lpstr>
      <vt:lpstr>SOMMAIRE</vt:lpstr>
      <vt:lpstr>MON IDENTITÉ</vt:lpstr>
      <vt:lpstr>MON EXPÉRIENCE PROFESSIONNELLE</vt:lpstr>
      <vt:lpstr>MON STAGE</vt:lpstr>
      <vt:lpstr>MON ORGANISATION PENDANT LE STAGE</vt:lpstr>
      <vt:lpstr>MES ACTIVITÉS</vt:lpstr>
      <vt:lpstr>RÉFLEXION PERSONNELLE</vt:lpstr>
      <vt:lpstr>MON PROJET D’ORIENTATION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CFG épreuve orale du jeudi13 juin 2024</dc:title>
  <dc:creator>Cath-Thier Famille</dc:creator>
  <cp:lastModifiedBy>dirsegpa</cp:lastModifiedBy>
  <cp:revision>23</cp:revision>
  <cp:lastPrinted>2024-04-02T08:02:24Z</cp:lastPrinted>
  <dcterms:created xsi:type="dcterms:W3CDTF">2024-03-31T17:00:04Z</dcterms:created>
  <dcterms:modified xsi:type="dcterms:W3CDTF">2024-04-03T06:32:54Z</dcterms:modified>
</cp:coreProperties>
</file>